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4"/>
  </p:sldMasterIdLst>
  <p:notesMasterIdLst>
    <p:notesMasterId r:id="rId20"/>
  </p:notesMasterIdLst>
  <p:sldIdLst>
    <p:sldId id="258" r:id="rId5"/>
    <p:sldId id="263" r:id="rId6"/>
    <p:sldId id="277" r:id="rId7"/>
    <p:sldId id="264" r:id="rId8"/>
    <p:sldId id="272" r:id="rId9"/>
    <p:sldId id="270" r:id="rId10"/>
    <p:sldId id="274" r:id="rId11"/>
    <p:sldId id="276" r:id="rId12"/>
    <p:sldId id="275" r:id="rId13"/>
    <p:sldId id="273" r:id="rId14"/>
    <p:sldId id="278" r:id="rId15"/>
    <p:sldId id="279" r:id="rId16"/>
    <p:sldId id="271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913C"/>
    <a:srgbClr val="FD5632"/>
    <a:srgbClr val="A41E8F"/>
    <a:srgbClr val="3F2464"/>
    <a:srgbClr val="4DF3C5"/>
    <a:srgbClr val="A0DD81"/>
    <a:srgbClr val="336699"/>
    <a:srgbClr val="CD26B1"/>
    <a:srgbClr val="96D37B"/>
    <a:srgbClr val="F5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FD22C9-501E-4BC3-95CB-544F2A5B5EB0}" v="4" dt="2019-11-05T23:06:45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915" autoAdjust="0"/>
  </p:normalViewPr>
  <p:slideViewPr>
    <p:cSldViewPr snapToGrid="0">
      <p:cViewPr varScale="1">
        <p:scale>
          <a:sx n="82" d="100"/>
          <a:sy n="82" d="100"/>
        </p:scale>
        <p:origin x="16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DAVID MARTINEZ BAHILLO" userId="5a5fc1fa-bf38-407a-a837-24fd626d7f9d" providerId="ADAL" clId="{93FD22C9-501E-4BC3-95CB-544F2A5B5EB0}"/>
    <pc:docChg chg="undo custSel addSld modSld">
      <pc:chgData name="VICTOR DAVID MARTINEZ BAHILLO" userId="5a5fc1fa-bf38-407a-a837-24fd626d7f9d" providerId="ADAL" clId="{93FD22C9-501E-4BC3-95CB-544F2A5B5EB0}" dt="2019-11-06T07:46:51.226" v="24" actId="20577"/>
      <pc:docMkLst>
        <pc:docMk/>
      </pc:docMkLst>
      <pc:sldChg chg="modSp">
        <pc:chgData name="VICTOR DAVID MARTINEZ BAHILLO" userId="5a5fc1fa-bf38-407a-a837-24fd626d7f9d" providerId="ADAL" clId="{93FD22C9-501E-4BC3-95CB-544F2A5B5EB0}" dt="2019-11-06T07:46:38.228" v="21" actId="1076"/>
        <pc:sldMkLst>
          <pc:docMk/>
          <pc:sldMk cId="1971519582" sldId="271"/>
        </pc:sldMkLst>
        <pc:spChg chg="mod">
          <ac:chgData name="VICTOR DAVID MARTINEZ BAHILLO" userId="5a5fc1fa-bf38-407a-a837-24fd626d7f9d" providerId="ADAL" clId="{93FD22C9-501E-4BC3-95CB-544F2A5B5EB0}" dt="2019-11-06T07:46:38.228" v="21" actId="1076"/>
          <ac:spMkLst>
            <pc:docMk/>
            <pc:sldMk cId="1971519582" sldId="271"/>
            <ac:spMk id="4" creationId="{504D2537-E809-43A2-AA27-C176FEC68C73}"/>
          </ac:spMkLst>
        </pc:spChg>
      </pc:sldChg>
      <pc:sldChg chg="modSp">
        <pc:chgData name="VICTOR DAVID MARTINEZ BAHILLO" userId="5a5fc1fa-bf38-407a-a837-24fd626d7f9d" providerId="ADAL" clId="{93FD22C9-501E-4BC3-95CB-544F2A5B5EB0}" dt="2019-11-05T23:06:45.508" v="14"/>
        <pc:sldMkLst>
          <pc:docMk/>
          <pc:sldMk cId="3961188772" sldId="273"/>
        </pc:sldMkLst>
        <pc:picChg chg="mod">
          <ac:chgData name="VICTOR DAVID MARTINEZ BAHILLO" userId="5a5fc1fa-bf38-407a-a837-24fd626d7f9d" providerId="ADAL" clId="{93FD22C9-501E-4BC3-95CB-544F2A5B5EB0}" dt="2019-11-05T23:06:45.508" v="14"/>
          <ac:picMkLst>
            <pc:docMk/>
            <pc:sldMk cId="3961188772" sldId="273"/>
            <ac:picMk id="5" creationId="{5AAF3A54-CA3B-47B0-B12E-44AAC40D815E}"/>
          </ac:picMkLst>
        </pc:picChg>
      </pc:sldChg>
      <pc:sldChg chg="addSp delSp modSp">
        <pc:chgData name="VICTOR DAVID MARTINEZ BAHILLO" userId="5a5fc1fa-bf38-407a-a837-24fd626d7f9d" providerId="ADAL" clId="{93FD22C9-501E-4BC3-95CB-544F2A5B5EB0}" dt="2019-11-05T23:06:17.788" v="13" actId="1076"/>
        <pc:sldMkLst>
          <pc:docMk/>
          <pc:sldMk cId="1791507611" sldId="279"/>
        </pc:sldMkLst>
        <pc:spChg chg="add del">
          <ac:chgData name="VICTOR DAVID MARTINEZ BAHILLO" userId="5a5fc1fa-bf38-407a-a837-24fd626d7f9d" providerId="ADAL" clId="{93FD22C9-501E-4BC3-95CB-544F2A5B5EB0}" dt="2019-11-05T23:05:56.235" v="8" actId="478"/>
          <ac:spMkLst>
            <pc:docMk/>
            <pc:sldMk cId="1791507611" sldId="279"/>
            <ac:spMk id="5" creationId="{D32C653E-3081-4A3F-92D8-12CBD0CF61D5}"/>
          </ac:spMkLst>
        </pc:spChg>
        <pc:spChg chg="del">
          <ac:chgData name="VICTOR DAVID MARTINEZ BAHILLO" userId="5a5fc1fa-bf38-407a-a837-24fd626d7f9d" providerId="ADAL" clId="{93FD22C9-501E-4BC3-95CB-544F2A5B5EB0}" dt="2019-11-05T23:05:59.525" v="9" actId="478"/>
          <ac:spMkLst>
            <pc:docMk/>
            <pc:sldMk cId="1791507611" sldId="279"/>
            <ac:spMk id="6" creationId="{74C4C02E-64C8-42DF-A87C-042215F26212}"/>
          </ac:spMkLst>
        </pc:spChg>
        <pc:spChg chg="add mod">
          <ac:chgData name="VICTOR DAVID MARTINEZ BAHILLO" userId="5a5fc1fa-bf38-407a-a837-24fd626d7f9d" providerId="ADAL" clId="{93FD22C9-501E-4BC3-95CB-544F2A5B5EB0}" dt="2019-11-05T23:06:07.203" v="11" actId="1076"/>
          <ac:spMkLst>
            <pc:docMk/>
            <pc:sldMk cId="1791507611" sldId="279"/>
            <ac:spMk id="8" creationId="{7E26BB35-E0A0-455E-9AA9-0DB1A647809B}"/>
          </ac:spMkLst>
        </pc:spChg>
        <pc:picChg chg="del">
          <ac:chgData name="VICTOR DAVID MARTINEZ BAHILLO" userId="5a5fc1fa-bf38-407a-a837-24fd626d7f9d" providerId="ADAL" clId="{93FD22C9-501E-4BC3-95CB-544F2A5B5EB0}" dt="2019-11-05T23:05:41.776" v="5" actId="478"/>
          <ac:picMkLst>
            <pc:docMk/>
            <pc:sldMk cId="1791507611" sldId="279"/>
            <ac:picMk id="4" creationId="{ACCACC54-93EA-41C7-B0F0-6074ECD91026}"/>
          </ac:picMkLst>
        </pc:picChg>
        <pc:picChg chg="add mod">
          <ac:chgData name="VICTOR DAVID MARTINEZ BAHILLO" userId="5a5fc1fa-bf38-407a-a837-24fd626d7f9d" providerId="ADAL" clId="{93FD22C9-501E-4BC3-95CB-544F2A5B5EB0}" dt="2019-11-05T23:06:17.788" v="13" actId="1076"/>
          <ac:picMkLst>
            <pc:docMk/>
            <pc:sldMk cId="1791507611" sldId="279"/>
            <ac:picMk id="7" creationId="{22ABB129-D984-476E-B5F8-4A28902CBEA7}"/>
          </ac:picMkLst>
        </pc:picChg>
      </pc:sldChg>
      <pc:sldChg chg="modSp">
        <pc:chgData name="VICTOR DAVID MARTINEZ BAHILLO" userId="5a5fc1fa-bf38-407a-a837-24fd626d7f9d" providerId="ADAL" clId="{93FD22C9-501E-4BC3-95CB-544F2A5B5EB0}" dt="2019-11-06T07:46:51.226" v="24" actId="20577"/>
        <pc:sldMkLst>
          <pc:docMk/>
          <pc:sldMk cId="4143193665" sldId="280"/>
        </pc:sldMkLst>
        <pc:spChg chg="mod">
          <ac:chgData name="VICTOR DAVID MARTINEZ BAHILLO" userId="5a5fc1fa-bf38-407a-a837-24fd626d7f9d" providerId="ADAL" clId="{93FD22C9-501E-4BC3-95CB-544F2A5B5EB0}" dt="2019-11-06T07:46:51.226" v="24" actId="20577"/>
          <ac:spMkLst>
            <pc:docMk/>
            <pc:sldMk cId="4143193665" sldId="280"/>
            <ac:spMk id="4" creationId="{195E7D07-CF27-4DF2-95E3-031BE815ECA0}"/>
          </ac:spMkLst>
        </pc:spChg>
      </pc:sldChg>
      <pc:sldChg chg="addSp delSp modSp add">
        <pc:chgData name="VICTOR DAVID MARTINEZ BAHILLO" userId="5a5fc1fa-bf38-407a-a837-24fd626d7f9d" providerId="ADAL" clId="{93FD22C9-501E-4BC3-95CB-544F2A5B5EB0}" dt="2019-11-05T23:05:08.677" v="4" actId="1076"/>
        <pc:sldMkLst>
          <pc:docMk/>
          <pc:sldMk cId="175458224" sldId="281"/>
        </pc:sldMkLst>
        <pc:spChg chg="del">
          <ac:chgData name="VICTOR DAVID MARTINEZ BAHILLO" userId="5a5fc1fa-bf38-407a-a837-24fd626d7f9d" providerId="ADAL" clId="{93FD22C9-501E-4BC3-95CB-544F2A5B5EB0}" dt="2019-11-05T23:04:56.560" v="1" actId="478"/>
          <ac:spMkLst>
            <pc:docMk/>
            <pc:sldMk cId="175458224" sldId="281"/>
            <ac:spMk id="3" creationId="{9C3E3628-95B2-4C6C-86B4-4B34D6630E04}"/>
          </ac:spMkLst>
        </pc:spChg>
        <pc:spChg chg="del">
          <ac:chgData name="VICTOR DAVID MARTINEZ BAHILLO" userId="5a5fc1fa-bf38-407a-a837-24fd626d7f9d" providerId="ADAL" clId="{93FD22C9-501E-4BC3-95CB-544F2A5B5EB0}" dt="2019-11-05T23:04:58.623" v="2" actId="478"/>
          <ac:spMkLst>
            <pc:docMk/>
            <pc:sldMk cId="175458224" sldId="281"/>
            <ac:spMk id="4" creationId="{195E7D07-CF27-4DF2-95E3-031BE815ECA0}"/>
          </ac:spMkLst>
        </pc:spChg>
        <pc:picChg chg="add mod">
          <ac:chgData name="VICTOR DAVID MARTINEZ BAHILLO" userId="5a5fc1fa-bf38-407a-a837-24fd626d7f9d" providerId="ADAL" clId="{93FD22C9-501E-4BC3-95CB-544F2A5B5EB0}" dt="2019-11-05T23:05:08.677" v="4" actId="1076"/>
          <ac:picMkLst>
            <pc:docMk/>
            <pc:sldMk cId="175458224" sldId="281"/>
            <ac:picMk id="5" creationId="{B746A854-3F8E-49AF-9730-7DAF5DC4B575}"/>
          </ac:picMkLst>
        </pc:picChg>
      </pc:sldChg>
    </pc:docChg>
  </pc:docChgLst>
  <pc:docChgLst>
    <pc:chgData name="VICTOR DAVID MARTINEZ BAHILLO" userId="5a5fc1fa-bf38-407a-a837-24fd626d7f9d" providerId="ADAL" clId="{F17D6E52-766A-4F36-AD06-CC026282A9AF}"/>
    <pc:docChg chg="modSld">
      <pc:chgData name="VICTOR DAVID MARTINEZ BAHILLO" userId="5a5fc1fa-bf38-407a-a837-24fd626d7f9d" providerId="ADAL" clId="{F17D6E52-766A-4F36-AD06-CC026282A9AF}" dt="2019-11-05T23:01:48.896" v="12" actId="20577"/>
      <pc:docMkLst>
        <pc:docMk/>
      </pc:docMkLst>
      <pc:sldChg chg="modNotesTx">
        <pc:chgData name="VICTOR DAVID MARTINEZ BAHILLO" userId="5a5fc1fa-bf38-407a-a837-24fd626d7f9d" providerId="ADAL" clId="{F17D6E52-766A-4F36-AD06-CC026282A9AF}" dt="2019-11-05T23:00:57.220" v="0" actId="20577"/>
        <pc:sldMkLst>
          <pc:docMk/>
          <pc:sldMk cId="2601799575" sldId="263"/>
        </pc:sldMkLst>
      </pc:sldChg>
      <pc:sldChg chg="modNotesTx">
        <pc:chgData name="VICTOR DAVID MARTINEZ BAHILLO" userId="5a5fc1fa-bf38-407a-a837-24fd626d7f9d" providerId="ADAL" clId="{F17D6E52-766A-4F36-AD06-CC026282A9AF}" dt="2019-11-05T23:01:06.942" v="2" actId="20577"/>
        <pc:sldMkLst>
          <pc:docMk/>
          <pc:sldMk cId="1568504325" sldId="264"/>
        </pc:sldMkLst>
      </pc:sldChg>
      <pc:sldChg chg="modNotesTx">
        <pc:chgData name="VICTOR DAVID MARTINEZ BAHILLO" userId="5a5fc1fa-bf38-407a-a837-24fd626d7f9d" providerId="ADAL" clId="{F17D6E52-766A-4F36-AD06-CC026282A9AF}" dt="2019-11-05T23:01:16.087" v="4" actId="20577"/>
        <pc:sldMkLst>
          <pc:docMk/>
          <pc:sldMk cId="2314324213" sldId="270"/>
        </pc:sldMkLst>
      </pc:sldChg>
      <pc:sldChg chg="modNotesTx">
        <pc:chgData name="VICTOR DAVID MARTINEZ BAHILLO" userId="5a5fc1fa-bf38-407a-a837-24fd626d7f9d" providerId="ADAL" clId="{F17D6E52-766A-4F36-AD06-CC026282A9AF}" dt="2019-11-05T23:01:45.281" v="11" actId="20577"/>
        <pc:sldMkLst>
          <pc:docMk/>
          <pc:sldMk cId="1971519582" sldId="271"/>
        </pc:sldMkLst>
      </pc:sldChg>
      <pc:sldChg chg="modNotesTx">
        <pc:chgData name="VICTOR DAVID MARTINEZ BAHILLO" userId="5a5fc1fa-bf38-407a-a837-24fd626d7f9d" providerId="ADAL" clId="{F17D6E52-766A-4F36-AD06-CC026282A9AF}" dt="2019-11-05T23:01:11.535" v="3" actId="20577"/>
        <pc:sldMkLst>
          <pc:docMk/>
          <pc:sldMk cId="1911187828" sldId="272"/>
        </pc:sldMkLst>
      </pc:sldChg>
      <pc:sldChg chg="modNotesTx">
        <pc:chgData name="VICTOR DAVID MARTINEZ BAHILLO" userId="5a5fc1fa-bf38-407a-a837-24fd626d7f9d" providerId="ADAL" clId="{F17D6E52-766A-4F36-AD06-CC026282A9AF}" dt="2019-11-05T23:01:34.145" v="8" actId="20577"/>
        <pc:sldMkLst>
          <pc:docMk/>
          <pc:sldMk cId="3961188772" sldId="273"/>
        </pc:sldMkLst>
      </pc:sldChg>
      <pc:sldChg chg="modNotesTx">
        <pc:chgData name="VICTOR DAVID MARTINEZ BAHILLO" userId="5a5fc1fa-bf38-407a-a837-24fd626d7f9d" providerId="ADAL" clId="{F17D6E52-766A-4F36-AD06-CC026282A9AF}" dt="2019-11-05T23:01:22.595" v="5" actId="20577"/>
        <pc:sldMkLst>
          <pc:docMk/>
          <pc:sldMk cId="4239745697" sldId="274"/>
        </pc:sldMkLst>
      </pc:sldChg>
      <pc:sldChg chg="modNotesTx">
        <pc:chgData name="VICTOR DAVID MARTINEZ BAHILLO" userId="5a5fc1fa-bf38-407a-a837-24fd626d7f9d" providerId="ADAL" clId="{F17D6E52-766A-4F36-AD06-CC026282A9AF}" dt="2019-11-05T23:01:29.481" v="7" actId="20577"/>
        <pc:sldMkLst>
          <pc:docMk/>
          <pc:sldMk cId="2089539142" sldId="275"/>
        </pc:sldMkLst>
      </pc:sldChg>
      <pc:sldChg chg="modNotesTx">
        <pc:chgData name="VICTOR DAVID MARTINEZ BAHILLO" userId="5a5fc1fa-bf38-407a-a837-24fd626d7f9d" providerId="ADAL" clId="{F17D6E52-766A-4F36-AD06-CC026282A9AF}" dt="2019-11-05T23:01:26.575" v="6" actId="20577"/>
        <pc:sldMkLst>
          <pc:docMk/>
          <pc:sldMk cId="501625392" sldId="276"/>
        </pc:sldMkLst>
      </pc:sldChg>
      <pc:sldChg chg="modNotesTx">
        <pc:chgData name="VICTOR DAVID MARTINEZ BAHILLO" userId="5a5fc1fa-bf38-407a-a837-24fd626d7f9d" providerId="ADAL" clId="{F17D6E52-766A-4F36-AD06-CC026282A9AF}" dt="2019-11-05T23:01:02.183" v="1" actId="20577"/>
        <pc:sldMkLst>
          <pc:docMk/>
          <pc:sldMk cId="4019948286" sldId="277"/>
        </pc:sldMkLst>
      </pc:sldChg>
      <pc:sldChg chg="modNotesTx">
        <pc:chgData name="VICTOR DAVID MARTINEZ BAHILLO" userId="5a5fc1fa-bf38-407a-a837-24fd626d7f9d" providerId="ADAL" clId="{F17D6E52-766A-4F36-AD06-CC026282A9AF}" dt="2019-11-05T23:01:37.070" v="9" actId="20577"/>
        <pc:sldMkLst>
          <pc:docMk/>
          <pc:sldMk cId="3274254377" sldId="278"/>
        </pc:sldMkLst>
      </pc:sldChg>
      <pc:sldChg chg="modNotesTx">
        <pc:chgData name="VICTOR DAVID MARTINEZ BAHILLO" userId="5a5fc1fa-bf38-407a-a837-24fd626d7f9d" providerId="ADAL" clId="{F17D6E52-766A-4F36-AD06-CC026282A9AF}" dt="2019-11-05T23:01:40.381" v="10" actId="20577"/>
        <pc:sldMkLst>
          <pc:docMk/>
          <pc:sldMk cId="1791507611" sldId="279"/>
        </pc:sldMkLst>
      </pc:sldChg>
      <pc:sldChg chg="modNotesTx">
        <pc:chgData name="VICTOR DAVID MARTINEZ BAHILLO" userId="5a5fc1fa-bf38-407a-a837-24fd626d7f9d" providerId="ADAL" clId="{F17D6E52-766A-4F36-AD06-CC026282A9AF}" dt="2019-11-05T23:01:48.896" v="12" actId="20577"/>
        <pc:sldMkLst>
          <pc:docMk/>
          <pc:sldMk cId="4143193665" sldId="28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5T17:32:55.41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0 706 19722,'0'10'-405,"0"0"318,0-7 224,0 4-410,0-1 227,0-4 25,0 4 199,0-6 903,0 0-918,0 7 1,0 1 197,0 7-339,0-1 0,0 1 250,0 0-334,0-1 0,0 1 56,0 0 0,0-5-77,0-1 1,0-4 121,0 5 0,0-5-1,0 5 0,0 0 64,0 4 1,0 1-72,0 0 1,0-1 200,0 1 0,0 1-97,0 4 0,0-4-4,0 4 1,0 1-26,0-1 1,0-1-2,0-4 1,0 0-14,0 0 0,0-1-6,0 1 1,0-5-100,0 0 1,0-1 96,0 6 1,0-5-105,0 0 1,0-1 83,0 6 1,0 0-85,0 0 0,0-1 99,0 1 1,0 1-8,0 4 0,0-4-12,0 4 0,0-2 6,0 1 0,0-2-83,0 2 0,0 2 77,0-1 1,0 0-37,0-6 1,0 1 30,0 0 1,0-1-45,0 1 0,0-5 77,0 0 0,0 1 1,0 9 1,0-4 9,0 4 1,0-4 4,0-1 0,0-1-107,0 1 0,0 5 77,0-1 1,0 1-116,0-5 0,0 4 102,0 1 0,0-1-190,0-4 1,0-5 49,0 0 0,0 0 35,0 4 1,0-4 26,0 0 0,0 0-27,0 4 112,0 1 0,0 0-74,0-1 0,0 1 88,0 0 0,0 0-67,0-1 0,0 1 40,0 0 1,0-6-31,0 1 0,0 0 4,0 5 0,0-1-22,0 1 1,0 0-22,0 0-19,0-1 1,0 6 43,0-1 1,0 1-34,0-5 0,0-1 25,0 1 0,0 5-8,0-1 1,0 1 47,0-5 0,0-1 253,0 1-268,0 0 0,0-1 35,0 1-161,0 0 0,0 0 126,0-1 1,0 1-143,0 0 0,0-6 72,0 1 1,0 0-37,0 5 1,0-1 51,0 1 1,0 0-6,0 0 0,0-1 20,0 1 1,0 0 174,0-1-117,0 1 1,0 0-45,0-1 1,0 1 20,0 0 1,0 0 32,0-1 0,0-4 1,0 0 1,0 0-45,0 4 0,0 1 2,0 0 0,0-1-18,0 1 0,0 0 1,0 0 1,0-1-98,0 1 1,0 0 67,0-1 1,0 1-72,0 0 0,0-1 63,0 1 26,0 0 1,0-1-4,0 1 12,0 0 1,0 0 20,0-1 0,0-4 237,0 0-177,0 0 1,0 4-53,0 1 0,0-5-37,0 0 41,0-1 0,0 6-83,0 0 1,0-5 104,0-1 1,0-4 51,0 5-59,0 0 0,0 5 6,0-1 0,0 1 60,0 0 1,0-1-76,0 1 0,0 0-12,0 0 0,0-1 33,0 1 0,0 0-161,0-1 0,0 1 39,0 0 1,0-1-68,0 1 0,0-5 111,0 0 0,0 0-11,0 4 0,0-4 78,0 0 0,0 0-78,0 4 0,0-4 140,0 0 1,0 0-75,0 4 1,0 1 7,0 0 0,0 0-20,0-1 1,0-4 3,0 0 1,0 0-27,0 4-6,0 1 0,0 0-21,0-1 0,0-4 32,0 0 0,0-5-133,0 5 114,0 0 1,0 4 93,0 1 0,0 0-42,0-1 1,0-4 8,0 0 0,0 0-52,0 4 1,0 1 4,0 0 1,0-5-107,0-1 0,0-4 122,0 5 0,0-5-179,0 5 0,0-5 79,0 5 1,0-6 69,0 6 1,0-5 74,0 5 89,0 0 0,0 4 226,0 1-302,0 0 0,0 0-2,0-1-1,0 1 0,0 0-301,0-1 216,0 1 1,0 0-225,0-1 166,0 1 1,0 0 23,0 0 0,0-1 122,0 1 0,0-5-126,0 0 170,0-1 0,0 6-109,0 0 14,0-1 0,0 1-54,0 0 0,0 0-6,0-1 0,0 1 35,0 0 0,0-1-10,0 1 1,0 0 16,0-1 1,0 6-9,0 0 1,0-1 115,0-4 1,0 0-70,0-1 1,0 1 14,0 0 0,0 4-53,0 1 0,0-1 5,0-4 0,0 0-18,0 0 1,0-6-88,0 1 0,0 0-4,0 5 1,0-6 86,0 1-14,0 0 0,0 5-25,0-1 121,0 1 1,0 0-60,0 0 1,0-1 27,0 1-4,0 0 0,0-1 16,0 1 0,0 0-52,0-1 0,0 1 55,0 0-114,0 0 0,0-1 73,0 1 1,0 0-35,0-1 0,0 1 19,0 0 1,0-1-70,0 1 0,0 1 86,0 4 1,0-4 11,0 4 0,0 1 103,0-1 1,0 1-76,0-1 1,0-4-52,0 4 1,0-4 24,0-1 1,0-1-75,0 1 1,0 0 56,0-1 0,0 1-5,0 0 1,0 4-20,0 1 1,0 1-15,0-1 0,0-2 76,0 6 0,0-4-53,0 4 1,0-6 50,0 2 0,0 1-36,0-1 1,0-1-35,0-4 0,0 0 10,0 0 1,0-1-6,0 1 0,0 0 19,0-1 0,0 3-6,0 2 0,0-2 29,0 2 0,0 2 2,0-1 1,0 5 16,0-6 0,0 1-35,0-6 1,0 6-14,0 0 1,0-1 20,0-4 1,0-5-35,0 0 1,0-1 8,0 6 0,0 0-19,0-1-13,0 1 1,0 0 29,0-1 0,0 1 7,0 0 0,0 0-6,0-1 1,0 1 179,0 0-152,0-1 1,0 1 5,0 0 1,0-5-17,0-1 1,0-4 3,0 5 1,0-5-196,0 5 155,0 0 1,0 4-2,0 1 18,0 0 0,0-1 149,0 1 0,0 0-48,0-1 0,0 1-31,0 0 1,0 4-51,0 1 0,0 0 1,0-6 0,0 1 12,0 0 0,0-1-1,0 1 0,0 2-110,0 2 0,0-3 60,0 4 0,0-4-19,0-1 0,0 0 33,0-1 0,0 6 3,0 0 1,0-1-93,0-4 51,0 0 0,0-1-44,0 1 79,0 0 0,0-1 20,0 1 1,0 0-34,0 0 0,0-1 91,0 1 0,0-5-21,0 0 0,0-1 132,0 6 0,0 0-102,0-1-18,0 1 1,0 0-227,0 0 153,0-7-253,0 5 182,0-5-285,0 0 132,0 5 155,0-11 71,0 11 1,0-10 124,0 7 1,0-5 19,0 5-84,0-7 28,0 10-41,0-5 0,0 7-25,0 0 1,0-6 20,0 1 1,0-5-5,0 5 1,0 0-16,0 4-6,0 1 0,0 0 10,0-1 0,0 1 2,0 0 1,0 0 41,0-1 0,0 1-37,0 0 1,0-1 108,0 1-126,0 0 0,0-1 1,0 1 0,0 0-15,0 0 1,0-6-14,0 1-108,0 0 136,0 5 1,0-1-11,0 1 0,0 0 0,0-1 57,0 1 1,0-5-15,0 0 0,0 0 90,0 4 0,0-4-68,0 0-15,0 0 1,0 4-82,0 1 1,0-5 70,0 0 0,0-1-47,0 6 0,0-5 36,0 0 1,0-1-38,0 6 1,0 0 0,0 0 0,0-1-6,0 1 1,0 0-10,0-1 1,0 1 0,0 0 0,0-1 29,0 1 1,0 0-7,0 0 1,0-1 8,0 1 1,0 0-14,0-1 1,0 3 24,0 2 0,0-2-17,0 2 1,0-1 3,0 2 1,0-4-39,0 4 1,0 1-10,0-1 0,0-1-15,0-4 0,0 0 43,0-1 1,0 1 12,0 0 1,0-1-20,0 1 1,0 0 43,0-1 1,0 6-11,0 0 1,0-1 6,0-4 1,0 0-14,0-1 1,0 1 0,0 0 1,0-5-353,0-1 277,0 1 0,0 5 24,0 0 0,0-6 8,0 1 0,0-5 132,0 5 1,0 0-68,0 4 1,0-4-32,0 0 1,0 0 18,0 4 1,0 1 18,0 0 1,0 0-65,0-1 0,0 6 47,0-1 1,0 1-36,0-5 0,0-1 15,0 1 1,0 0 110,0 0 1,0-1-80,0 1 0,0 0 13,0-1 0,0 1-31,0 0 1,0-1 8,0 1 0,0 5-149,0-1 1,0 1 97,0-5 1,0-1-78,0 1 1,0 0 90,0-1 0,0 1 24,0 0 1,0 0 12,0-1 0,0 1 19,0 0 0,0 4-31,0 1 9,0-1 1,0-4 47,0 0-21,0-1-275,0 1 241,0 0-199,0 0 226,0-1 5,0 1-18,0 0 19,0-1 105,0 1-107,0 0-82,0-1 92,0 1-150,0 0 0,0 0 42,0-1 0,0-4 27,0 0 0,0-5 44,0 5 15,0-1 16,0 6-70,0 0 95,0-1-49,0 1-55,0 0-56,0 0 33,0-1 1,0-4 73,0 0 1,0-5-7,0 5 1,0-6 107,0 6-140,0-6 96,0 9 0,0-10-50,0 7 68,0-7-80,0 10-3,0-11-34,0 11 0,0-5 0,0 7 2,0-1 1,0-4 20,0 0 1,0-5-8,0 5-1,0-1 58,0 6 1,0-5-64,0 0 0,0-5-8,0 4 18,0-5-5,0 9 85,0-12-74,0 12 0,0-9 58,0 5-57,0-5 207,0 9-201,0-12 12,0 12-18,0-11 0,0 6-11,0-3 52,0-3-31,0 4 1,0-4 75,0 3-74,0-3 4,0 4-67,0-6-164,0 0 194,0-6 0,0 2 143,0-6 1,0 6-35,0-6-13,0 0 1,0-5-1,0 1 1,0 4 20,0 0 1,0 0 2,0-5 1,0 1-26,0-1 0,0 4-33,0-4 0,0 7 24,0-12 1,0 7-98,0-7 0,0 4 78,0 1 0,0 1-6,0-1 0,0 0-22,0 1 1,0-1-1,0 0 0,0 1-7,0-1-11,0 0 1,0 0 12,0 1 0,0-1 11,0 0 0,0 1-100,0-1 90,0 0 1,0-4-79,0-1 1,0 0 58,0 6 1,0-3-2,0-2 0,0 3 54,0-4 0,0 4 4,0 1 1,0 0 62,0 0 0,0 1-96,0-1 1,0 0-7,0 1 1,0-3 22,0-2 0,0 2-110,0-2 0,0 1 64,0-2 0,0 4-9,0-4 0,0 4-11,0 1 1,0-4-15,0-1 0,0-1 96,0 1 1,0 4-68,0-4 0,0 4 37,0 1 0,0 1-23,0-1 1,0 0 9,0 1-10,0-1 0,0 0-1,0 0 1,0 1-18,0-1-1,0 0 0,0 1-75,0-1 1,0 0 75,0 1 0,0-6 13,0 0 0,0 1-15,0 4 0,0-1 31,0-4 1,0 4-15,0-4 1,0 4 2,0 1 1,0 0-7,0 1 6,0-1 0,0 0 103,0 1 1,0 4-59,0 0 0,0 0 22,0-4 0,0-1-14,0 0-41,0 0 0,0-4 15,0-1 0,0 1 1,0 4 1,0 0-4,0 1 0,0-1 21,0 0 5,0 0 1,0 1-32,0-1 0,0 0-44,0 1 1,0-3 23,0-2 0,0 1-11,0-7 1,0 6-39,0-6 0,0 2-12,0-1 1,0-4 33,0 4 0,0 1-6,0-2 1,0 7 29,0-1 0,0-3-21,0 3 0,0-1 138,0 5 1,0 1-124,0-1 0,0 0 36,0 1 0,0-3-64,0-2 0,0 2 4,0-2 0,0-4-25,0-2 0,0-7-18,0-2 0,0-7 153,0 1 1,0-2-107,0-2 1,0 1 121,0 4 0,0-2-72,0 7 0,0 0 15,0 4 0,0 1-37,0 0 0,0-1 9,0 1 1,0-1-169,0 1 1,0-2 101,0-3 1,0 3-56,0-4 1,0 3 72,0-3 1,0 6-56,0 0 1,0-1 74,0 6 0,0 1 75,0-2 1,0 3-42,0-3 0,0-3 19,0 4 0,0 1-12,0-2 0,0 6-21,0-6 0,0 2-59,0-1 1,0-4 58,0 4 0,0 1-8,0-2 0,0 6 0,0-6 0,0 6-6,0-6 1,0 5 10,0-4 0,0 4 5,0-4 0,0 4-9,0-4 0,0 4 5,0-4 0,0 1-82,0-2 1,0-2 72,0 2 1,0-1 0,0 1 1,0-2-11,0 2 1,0 2 173,0-1 1,0 6-13,0-2 1,0-1 100,0 1 0,0 1-140,0 4 0,0 0 3,0 1 0,0-1-230,0 0 1,0 1 132,0-1 0,0 0-88,0 1 0,0-1 6,0 0 0,0 0-132,0 1 1,0-1 147,0 0 1,0-4-20,0-1 1,0-6 61,0 2 0,0-4 8,0-2 0,0 6 51,0-1 0,0 2-67,0-1 0,0-4 46,0 4 1,0 1-28,0-2 1,0 6 4,0-6 1,0 2 18,0-1 0,0-4-4,0 4 1,0-2 2,0 1 1,0-1-19,0 6 0,0-6 5,0 2 0,0-2-1,0 1 0,0-3-54,0 4 0,0 1-6,0-2 1,0 1-8,0-6 1,0 1-11,0 0 0,0-1-14,0 1 0,0 0-125,0-1 0,0-4 84,0 0 0,0-6-145,0 6 1,0-5 101,0 5 0,0-6 90,0 6 1,0 0 11,0 4 0,0 1 109,0 0 0,0 4-92,0 1 0,0 6 21,0-2 0,0 2 156,0-2 0,0 2-35,0-6 0,0-1 92,0-4 0,0 5-85,0-1 0,0 1 98,0-6 1,0 1-41,0-1 0,0 6 28,0-1 0,0 2-66,0-1 1,0-4 4,0 4 1,0 1-50,0-2 1,0 3 35,0-3 0,0-3-132,0 4 0,0 1 119,0-2 0,0 6-146,0-6 0,0 6 84,0-6 0,0 7 46,0-1 0,0 2 85,0 3-86,0-1 0,0 0-20,0 0 0,0 1 17,0-1 1,0-6-136,0-4 0,0 2 84,0-1 1,0-2-171,0-8 0,0 3 11,0-4 1,0 4 12,0 2 0,0-1 111,0 1 1,0 1 6,0 4 1,0-4 73,0 3 1,0 3-105,0-3 1,0 6 157,0-6 0,0 2-69,0-1 1,0-4-88,0 3 0,0 3 15,0-3 0,0 2-127,0-1 1,0-2 107,0 6 0,0-5-17,0 6 0,0-7 64,0 1 0,0 2-57,0-1 0,0 6 150,0-2 0,0 2-85,0-1 0,0 2 49,0-2 1,0 2-101,0 3 0,0-6 3,0 1 1,0-1-21,0 5 0,0-1-16,0-4 1,0 4 40,0-4 0,0-1 5,0 2 1,0-3 17,0 3 0,0 1-40,0-7 0,0 2 169,0-1 1,0-2-81,0 6 0,0-1-27,0 1 1,0 4-72,0-4 1,0 4-8,0 1 0,0-4-110,0-1 1,0-1 93,0 1 0,0 2 34,0-6 0,0 1-22,0-1 1,0-4 89,0 3 0,0-2-23,0-3 0,0 6 125,0-1 1,0 6-102,0-6 1,0 7 124,0-2 0,0 4 3,0 1 1,0 1-59,0-1-46,0 0 1,0 1 14,0-1 1,0 0-132,0 1 0,0-1 49,0 0 0,0 0-15,0 1 0,0-6 11,0 1 1,0-1-94,0 5 0,0 1 78,0-1 0,0 5 8,0 0 42,0 0 0,0-4-33,0-1 1,0 5 14,0 0-21,0 1 1,0-6 1,0 0 0,0 1 19,0-1 0,0-5 0,0 1 0,0-1 167,0 5 0,0 1-104,0-1 0,0 0 117,0 1 0,0 4-88,0 0 1,0 0 49,0-5 1,0 6-123,0-1 1,0 0 40,0-5-82,0 1 0,0-1-344,0 0 205,0 1 1,0-1 101,0 0 1,0 5 212,0 1 0,0 4-83,0-5 187,0 0-54,0-5 187,0 1-319,0-1-19,0 0 0,0 1-97,0-1 1,0 5 60,0 0 0,0 0-86,0-4 1,0-1 34,0 0 1,0 1-59,0-1 1,0 0 52,0 1 0,0 4-29,0 0 45,0 0 1,0-5-27,0 1 1,0 6 6,0-5-8,0 11 6,0-5 136,0 7-103,0-6 11,0 4 41,0-11-20,0 5 0,0-7 102,0 1 1,0 4-4,0 0 43,0 0-170,0-5 0,0 6 0,0-1 0,0 7 0,0-6 0,0 5 0,0 2 0,0-5 0,0 1 0,0 4 0,0-11 0,0 12 0,0-13 0,0 13 0,0-6 0,0 1 0,0 4 0,0-4 0,0 6 0,0 0 0,0 6 0,0-4 0,0 4 0,0-4 0,0 3 0,0-4 0,0 6 0,0-7 0,0 7 0,0-6 0,0 7 0,0-3 0,0-3 0,0 6 0,0-3 0,0-3 0,0 11 0,0-10 0,0 7 0,0-7 0,0 5 0,0-3 0,0-3 0,0 4 0,0-4 0,0 3 0,0-4 0,0 12 0,0-4 0,0 5 0,0 1 0,0 0 0,0-6 0,0 1 0,0-5 0,0 5 0,0-5 0,0 5 0,0-5 0,0 4 0,0-4 0,0 5 0,0-5 0,0 5 0,0 0 0,0 4 0,0-4 0,0 0 0,0 0 0,0 4 0,0-4 0,0 0 0,0 0 0,0 0 0,0-1 0,0-4 0,0 5 0,0-7 0,0 10 0,0-9 0,0 5 0,0-5 0,0 9 0,0-12 0,0 6 0,0-1 0,0-2 0,0 6 0,0-7 0,0 10 0,0-5 0,0 7 0,0-1 0,0-4 0,0 0 0,0 0 0,0 5 0,0-1 0,0-4 0,0 0 0,0 0 0,0 4 0,0 1 0,0-5 0,0 0 0,0-5 0,0 4 0,0-4 0,0 5 0,0-5 0,0 5 0,0 0 0,0 4 0,0 1 0,0 0 0,0-1 0,0 1 0,0 0 0,0-1 0,0 1 0,0 0 0,0-5 0,0-1 0,0 1 0,0 5 0,0 0 0,0-1 0,0 3 0,0 2 0,0-2 0,0 2 0,0-1 0,0 2 0,0-2-30,0 6 0,0-6 1,0 3-1,0-1-273,0 0 168,0 6 0,0-8 76,0 6 1,0-6-15,0 2 0,0-2 116,0 1-11,0-2 1,0 4-59,0-6 0,0 1 115,0 4 0,0-4-55,0 3 1,0-1-38,0 2 1,0-2-163,0 6 1,0-6 94,0 2 0,0 1-79,0-1 0,0-1 62,0-4 0,0 5 24,0-1 0,0 1 121,0-5 1,0-1-127,0 1 1,0 0 139,0-1 1,0 1-113,0 0 0,0 0-75,0-1 1,0 1 95,0 0 0,0 4-126,0 1 1,0 1 47,0-1 1,0-2 15,0 6 0,0-4 46,0 4 1,0-4 7,0 4 0,0-1 132,0 2 1,0-2-95,0-4 0,0-1 98,0 7 1,0-7-63,0 1 0,0 2-114,0-1 0,0 1 51,0-1 0,0-4-86,0 4 0,0 1 20,0-1 1,0 1 57,0-2 0,0-2-60,0 2 0,0 3 28,0-3 0,0 2 104,0-1 1,0-4-50,0 4 1,0 1 20,0-1 1,0 4-7,0-4 0,0 1 1,0-1 1,0-4-7,0 4 1,0 1 4,0-1 0,0 1 43,0-2 0,0-1-50,0 7 1,0-7-116,0 1 0,0 3 61,0-3 0,0 6-103,0-6 0,0 3 124,0-3 0,0-3-11,0 4 1,0-2 29,0 2 0,0-4 5,0 4 0,0 1-20,0-2 0,0 1-15,0-5 1,0 4-73,0 1 1,0-1 118,0-4 1,0 2 79,0 2 0,0-3-25,0 4 0,0-4 131,0-1 0,0 0-161,0-1 0,0 1 36,0 0-131,0 0 143,0-1-264,0 1 0,0 0 59,0-1 1,0-4-17,0 0 0,0-5 116,0 5 1,0-5-7,0 4 0,0-4 10,0 5 1,0-5 83,0 5 1,0-5-24,0 4-37,0-5-30,0 9 35,0-5-9,0 0 26,0 5 1,0-10 29,0 7-37,0-6 10,0 2-212,0 1 188,0-6-133,0 12 1,0-9 115,0 5 0,0-4-123,0 5 1,0-5-66,0 5 40,0-7 11,0 10-7,0-5 283,0 0-227,0-1 129,0-1-21,0-4 158,0 5-141,0-1 1,0-3 108,0 7 1,0-5-107,0 5 0,0-5 13,0 5 0,0-5-83,0 4 0,0-4 91,0 5-336,0 0 150,0 5 78,0-1 54,0 1-9,0 0 1,0-1 153,0 1 0,0-5-99,0 0 1,0-1 49,0 6 0,0-5-71,0 0 0,0 0-14,0 4 1,0 6-13,0-1 0,0 1-95,0-5 0,0 1 71,0 4 0,0-4-31,0 4 1,0-4 127,0-1-96,0-1 0,0 1 118,0 0 1,0-1-58,0 1 0,0-5-16,0 0 0,0 0-33,0 4 0,0 1 0,0 0 1,0-1-18,0 1 0,0 1-25,0 4 1,0-4 24,0 4 0,0-4-11,0-1 0,0 0 27,0-1 0,0 1-11,0 0 0,0-1 54,0 1 1,0 0-40,0 0 1,0-6 3,0 1 0,0 0-19,0 5 0,0-1-3,0 1 1,0 0-25,0-1 1,0 1 35,0 0 1,0-1 33,0 1 1,0-5-62,0 0 95,0 0-48,0 4 1,0-4 4,0 0 0,0-5-6,0 5 0,0-6 7,0 6 0,0-5 38,0 5-12,0-7-170,0 10 136,0-11-78,0 11-27,0-11-10,0 4-11,0-6-4501,0 0 3579,0-6 1048,0-3 0,0-5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5T17:33:13.2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1 133 20523,'0'8'-2033,"0"-2"2033,0 1-309,0-5 332,0 4 74,0-6 193,0 0-221,0-6 40,0 4 1,0-6-22,0 3 320,0 3-244,0-4 16,0 6 114,0 0 1,0-7-134,0 6 1,0-4 308,0 10-320,0 3 0,0 6-59,0 1 1,0 0-37,0-1 1,0-4-4,0 0 1,0 0 100,0 5 1,0-6-20,0 1 1,0-5 39,0 5 1,0-5 46,0 5-270,0-1 1,0 6 154,0 0 0,0-5-129,0-1 62,0 1 0,0 5-224,0 0 255,0-1-64,0 1 1,0 0 69,0-1 0,0-4 5,0 0 0,0-5-51,0 5 0,0-5 20,0 4 1,0-4 50,0 5-54,0 0 8,0 5-99,0-1-38,0 1 33,0 0 1,0-1 44,0 1 1,0-5 67,0 0 0,0-5-59,0 4 1,0-4-15,0 5 13,0-7 1,0 5 9,0-3 23,0-3-12,0 5 114,0-7-110,0 6-245,0-4 236,0 11-478,0-12 157,0 12 105,0-11 109,0 5-8,0-7 501,0 0 62,0 6-309,0-4 1,0 6-70,0-3 1,0-2-57,0 7 0,0-5 22,0 5-516,0-7 194,0 10-181,0-11 83,0 4 212,0 1 167,0-6 379,0 6-286,0-1 49,0 3 0,0 5 30,0 1 1,0-5-51,0 0 1,0-1-141,0 6 1,0 0 102,0-1 0,0 1-208,0 0 128,0 0 1,0-1-3,0 1 0,0 0 1,0-1-1,0 1 0,0 0 85,0-1 1,0 1-73,0 0 1,0 0-19,0-1 1,0 6 32,0-1 0,0 1-46,0-5 0,0-1 31,0 1 0,0 0 0,0 0 1,0-6 11,0 1-5,0 0-41,0 5 0,0-6 47,0 1-109,0-7 81,0 11 1,0-11 11,0 7 0,0-5 42,0 4 1,0 1 4,0 5 1,0 0-60,0-1 1,0 1 36,0 0-47,0-1 0,0 1 32,0 0 1,0-1-150,0 1 0,0-5 153,0 0-365,0 0 254,0 4 1,0 1 40,0 0 1,0-1 53,0 1 0,0 0 124,0-1 1,0 1-13,0 0 1,0 4-76,0 1 0,0 0 10,0-6 1,0 6-8,0-1 0,0 1-87,0-5 0,0 1 22,0 4 0,0-4-13,0 4 0,0-4 21,0-1 1,0-1-15,0 1 1,0 0 66,0-1 0,0-4-50,0 0 0,0 0 28,0 5 1,0 4-18,0 1 1,0-1-8,0-4 1,0 0 11,0-1 1,0 1-3,0 0 1,0 0-37,0-1 1,0 1-6,0 0 1,0-6-59,0 1 1,0 0 76,0 5 0,0-5-7,0-1 0,0 1-2,0 5 0,0 0 143,0-1 1,0 1-81,0 0 0,0-1 14,0 1 0,0 5-68,0-1 1,0 1 8,0-5 1,0 1-47,0 3 0,0-1 62,0 7 1,0-5-68,0 4 0,0-4 41,0 4 0,0-6-11,0 2 0,0 1 62,0-1 0,0 4 7,0-4 0,0 1 17,0-2 0,0-2 18,0 2 0,0 3-116,0-3 1,0 2 56,0-1 1,0-4-81,0 4 0,0-4 74,0-1 1,0-5 38,0 0 0,0-1-82,0 6 1,0-5-1,0 0 1,0 0-14,0 4 1,0-4-2,0 0 1,0 0 92,0 4 1,0-4-58,0 0 1,0 0 119,0 4 0,0 1-109,0 0 0,0 4 53,0 1 1,0 4-19,0-4 1,0 6 6,0-1 0,0-2-2,0 1 0,0-1-1,0 1 0,0 3-119,0-8 1,0 6 97,0-6 1,0 3-74,0-3 0,0-3 61,0 4 0,0-4-9,0-1 0,0 0-7,0-1-12,0 1 1,0 0-10,0 0 1,0-1 1,0 1 0,0 0-7,0-1 0,0 3 23,0 2 0,0-1-22,0 7 1,0-2 25,0 1 1,0 4-1,0-4 1,0 4-13,0 2 1,0-3 2,0-2 1,0 3-15,0-4 1,0-3-2,0-1 0,0 1-116,0-1 1,0 4 73,0-4 0,0 4-17,0-4 1,0 6 76,0-1 1,0-3 0,0 3 0,0-5 10,0 4 1,0 1 127,0 4 0,0-5-140,0 1 0,0-5 17,0 4 1,0-6-4,0 2 1,0-4 14,0-1 0,0-1-150,0 1 1,0 0 82,0-1 0,0 1-27,0 0 1,0 0 67,0-1 0,0 1 1,0 0 1,0-1-25,0 1 0,0 0 11,0-1 1,0 1 31,0 0 0,0-1-29,0 1 0,0 0-42,0 0 0,0-1 47,0 1 1,0 1 9,0 4 1,0-4 33,0 4 0,0-4 115,0-1 0,0 0-107,0-1 1,0 6 6,0-1 0,0 3-41,0-3 1,0-1 42,0 7 0,0-6-140,0 6 1,0-7 117,0 1 0,0 3-200,0-3 1,0 2 63,0-1 1,0-4 47,0 4 1,0-2 71,0 2 0,0 2 18,0 8 1,0-6 69,0 1 0,0-6-118,0 6 1,0-5 168,0 4 1,0-4-132,0 4 0,0-6-24,0 2 1,0 1-29,0-1 1,0-1-152,0-4 1,0 0 99,0-1 1,0 1 55,0 0 1,0-1 39,0 1 1,0 0-75,0-1 1,0 1 155,0 0 0,0 0-41,0-1 1,0 1-27,0 0 1,0-1-33,0 1 1,0 0 7,0-1 0,0 1-19,0 0 0,0 0-13,0-1 0,0 1 48,0 0 0,0 4-29,0 1 1,0-1 18,0-4 0,0 5-17,0-1 0,0 6-13,0-6 1,0 8 29,0-3 0,0-1 2,0 1 0,0-4 83,0 4 1,0-6-88,0 2 0,0-4-63,0-1 65,0 0 1,0-1-39,0 1-15,0 0 0,0 0-111,0-1 1,0 1 101,0 0 0,0-1-21,0 1 1,0 0 101,0-1 1,0 8-2,0 2 1,0-3 66,0-1 0,0 1-68,0-1 0,0-1-19,0-4 0,0 0 17,0 0 1,0-1-80,0 1 1,0 0 30,0-1 0,0 1-100,0 0 0,0-1 68,0 1 0,0 5-22,0-1 0,0 1 48,0-5 1,0 4-21,0 1 0,0 1 46,0-1 0,0 1-39,0 3 1,0-1 17,0-3 1,0-2 16,0 6 0,0-6 6,0 2 1,0-4 12,0-1 0,0 0-21,0-1 1,0 1 16,0 0 0,0-1-20,0 1 1,0 0-1,0 0 0,0 4 5,0 1 0,0 4-25,0-4 1,0 1-41,0-1 0,0 1-139,0 3 1,0-1 155,0-3 1,0-4-7,0 4 0,0-4 143,0-1 0,0 0-86,0-1 0,0 1 173,0 0-182,0-1 0,0 1 17,0 0 0,0-1-16,0 1 0,0 0-17,0 0 1,0 1-35,0 3 1,0-1-25,0 7 1,0-6 96,0 6 0,0-7-64,0 2 164,0 2 0,0-5-75,0 2 1,0-2 81,0-3-101,0 1 1,0 0 12,0-1 1,0 1-30,0 0 0,0 0-15,0-1 1,0 3-75,0 2 0,0-1 88,0 7 0,0-6 48,0 6 1,0-2 1,0 1 0,0-1 11,0-3 0,0-4-61,0 4 1,0-4 7,0-1 1,0 1-126,0 3 1,0-2 135,0 2 0,0-2-175,0-3 0,0 6 89,0 0 0,0 4-1,0-4 1,0-1 55,0-4 1,0 5 97,0-1 0,0 1-52,0-5 1,0-1 21,0 1 1,0 0-53,0-1 1,0-4 13,0 0 0,0-5-32,0 5 0,0-5 78,0 4-148,0 1 0,0 5 43,0 0-15,0-1 0,0 1-3,0 0 1,0-1 13,0 1 0,0 0 25,0-1 0,0 1-3,0 0 0,0 0 79,0-1-87,0 1 0,0 0 14,0-1-2,0-6 0,0 6-6,0-5 0,0 0-9,0 0 1,0 1-7,0 5 0,0 0-21,0-1 0,0-4 5,0 0 13,0 0-17,0 4 149,0 1 26,0 0-49,0-1 0,0 1-59,0 0 0,0-5 9,0-1 1,0-4-69,0 5 1,0 0-43,0 5-22,0-7 115,0 5-133,0-5 127,0 0-5,0 5 41,0-11 76,0 11 1,0-10-13,0 7-84,0-7 1,0 5-12,0-3 1,0-1 21,0 5 1,0-4-198,0 5 1,0-5 33,0 5 0,0-5-54,0 4 161,0 1-14,0 5 390,0 0-259,0-1 72,0 1-117,0-7 79,0 5-166,0-11-272,0 11 242,0-11-112,0 11 0,0-10 156,0 7-26,0-7 1,0 5 202,0-3-234,0-3 111,0 4 1,0 1 38,0-6 0,0 13 3,0-13-16,0 12-46,0-5 0,0 7 29,0 0 0,0-5-25,0-1 0,0-4 19,0 5 0,0-5-26,0 5 1,0-7-64,0 10-16,0-11 51,0 11 0,0-10 18,0 7 0,0-5-9,0 5-4,0-1 17,0 6 0,0 0-4,0-1 0,0-4 3,0 0-104,0-7-23,0 10-131,0-11 197,0 5 266,0-7 128,0 0-204,0 6-79,0-4-39,0 11-177,0-5 81,0 7 0,0-6 98,0 1-44,0-6-25,0 2 299,0 1-151,0-6-57,0 6-76,0-7-20,0 6-192,0-4 157,0 4 57,0 1-31,0-5 316,0 4-64,0-6 201,0 7-278,0-6 51,0 6-1,0-7-243,0 0 239,0 6-295,0-4 23,0 5-246,0-7 141,0 0 134,0 6 196,0-4 1,0 6-166,0-3 314,0-4-201,0 6 5,0-7 29,0 0-91,0 6 42,0-4-72,0 11 1,0-10 42,0 7 214,0-6-242,0 2 6,0-6 448,0 0-475,0-6 2,0 4 139,0-11 0,0 5-88,0-7 1,0 5 47,0 0-15,0 1 0,0-6 79,0 0 16,0 0 0,0 1-60,0-1 12,0 0 0,0 1-51,0-1 1,0 5 155,0 0 1,0 1-117,0-6 0,0 5 2,0 0 1,0 0-61,0-4 0,0-1 2,0 0 0,0 1-92,0-1 0,0 0 117,0 1 1,0-1-37,0 0 0,0 0 9,0 1 0,0-1-42,0 0 1,0 1 19,0-1 1,0 0-7,0 1 0,0 4 57,0 0 0,0 0 9,0-5 0,0 1 62,0-1 0,0 5-90,0 0 1,0-4-19,0-6 1,0 5 24,0 6 0,0-1-13,0-5 1,0 0-26,0 1 0,0-1-15,0 0 0,0 1 72,0-1 1,0 0-7,0 1 0,0-1 7,0 0 1,0 1 0,0-1-7,0 0 0,0 0-16,0 1 0,0-6-31,0 1 0,0-1-26,0 5 1,0-1-22,0-4 1,0 4 15,0-4 1,0-1-24,0 2 0,0-3 118,0 3 1,0 1-70,0-7 0,0 6 44,0-6 1,0 6-42,0-6 1,0 1 27,0-6 1,0 1-33,0-1 0,0-4-2,0 0 0,0-2-29,0 2 1,0 1 43,0-6 0,0 6-44,0-1 1,0 4 26,0 6 0,0-2 6,0 6 0,0 0-9,0 6 0,0-1 50,0 0 0,0 1-45,0-1 0,0 0 0,0 1 0,0-1 0,0 0 0,0 0 0,0 1 0,0-6-5,0 1 1,0-3 8,0 3 1,0 2-5,0-2 0,0-2 0,0 1 0,0-6 0,0 1 0,0 2 0,0-1 0,0-1 0,0-4 0,0-2 0,0-3 0,0 3 0,0-4 0,0 0-99,0 0 0,0-1 79,0 2 0,0 3 18,0-3 1,0 3-34,0 1 0,0 1 139,0-1 1,0 6-91,0-1 1,0 3 10,0-3 0,0-1-14,0 6 1,0-6-12,0 2 0,0 1-75,0-2 0,0 1 82,0-6 0,0 1-92,0 0 1,0-2 65,0-4 0,0 4-7,0-3 1,0 1 24,0-1 0,0 5 12,0-1 1,0 2-21,0 9 1,0-6 6,0 6 0,0-6-20,0 6 1,0-6 22,0 6 1,0-8-48,0 3 0,0 1 18,0-1 1,0 1-8,0-2 0,0 4 2,0 6 0,0 1-3,0-1 1,0 0 28,0 0 0,0-1-18,0-3 0,0 2 12,0-2 0,0 1-8,0-2 0,0 2-162,0-6 0,0-1 90,0-4 0,0-1-107,0 1 0,0 0 176,0-1 0,0 1-11,0-1 0,0-2 159,0 2 0,0-2-63,0 7 1,0 2 21,0-1 1,0 1-88,0-2 1,0-2 81,0 2 0,0-3-101,0-1 1,0 0-96,0-1 1,0 1 77,0-1 0,0-4-25,0 0 1,0-5 88,0 4 1,0 1-57,0 5 0,0-1 57,0 1 0,0 1-56,0 3 0,0-1 130,0 7 1,0-6-91,0 6 0,0-1 24,0 5 1,0 1-10,0-1 0,0-5-3,0 1 1,0-1 109,0 5 1,0 1-112,0-1 1,0 0 55,0 1 1,0-3-45,0-2 0,0 2 51,0-2 1,0 2-34,0 3 1,0-1 2,0 0 1,0-4 36,0-1 1,0 1 5,0 4 0,0 0-9,0 0 1,0-4-88,0-1 0,0 6 0,0 4 0,0-5 0,0-5 0,0-4 0,0 4 0,0-4 0,0 4 0,0-4 0,0 4 0,0 1 0,0 4 0,0 0 0,0 1 0,0-6-11,0 0 0,0 1 8,0 4 1,0 0-6,0 1 1,0-1 4,0 0 1,0-4 2,0-1 1,0-4-2,0 4 0,0-5-3,0 6 0,0-1-38,0 6 0,0-1-7,0 0 1,0-4 51,0-1 1,0 0-3,0 6 0,0-1 39,0 0 0,0-1-49,0-4 1,0 4 35,0-4 0,0 2-25,0-1 1,0 2 1,0-2 0,0 3-33,0 1 1,0 0-1,0 0 1,0 6-20,0-1 42,0 0 0,0-5 61,0 1 1,0-1-65,0 0 0,0 1 45,0-1 1,0 0-22,0 0 0,0-1 7,0-3 1,0 2-20,0-2 0,0-3 9,0 3 1,0-1-13,0 5 0,0 1 0,0-1 0,0 0 0,0 1 0,0 4 0,0 0 0,0 0-30,0-4 0,0-1 29,0 0 0,0 0-2,0 1 0,0-6 0,0 1 0,0-3-2,0 3 1,0 2 6,0-2 0,0-2-8,0 1 0,0-5 13,0 6 0,0-7-8,0 1 0,0 2-52,0-1 0,0 1-7,0-1 0,0-4-9,0 3 0,0 2 47,0-1 1,0 4-7,0-4 1,0 6 26,0-2 1,0-1-33,0 1 0,0-1 54,0 2 1,0 2-48,0-2 0,0 2 143,0 3 1,0-1-86,0 0 0,0 1 6,0-1 1,0-2-17,0-2 1,0 3 2,0-4 0,0 2-57,0-2 0,0 4 52,0-4 0,0 3-159,0-3 1,0 4 135,0-4 1,0 2-105,0-2 0,0 4 87,0-4 1,0-1 0,0 2 0,0-6 18,0 6 1,0-3 3,0 3 1,0 2 33,0-2 1,0 6 149,0-2 1,0 4-45,0-9 1,0 2-144,0-2 0,0 4 0,0-4 0,0 4 0,0 1 0,0 1 0,0-1 0,0 5 0,0 0 0,0 1 0,0-6 0,0 0 0,0-4 0,0-1 0,0 0 0,0 6 0,0-3 0,0-2 0,0 3 0,0-4 0,0 4 0,0 1 0,0-5 0,0 1 0,0-3 0,0 3 0,0-4 0,0-6 0,0 4 0,0 1 0,0-1 0,0-4 0,0 4 0,0 1 0,0 6 0,0-2 0,0 4 0,0 1 0,0 5 0,0 1 0,0-1 0,0-5 0,0 5 0,0 0 0,0 1 0,0-6 0,0 5 0,0 0 0,0 1 0,0-6 0,0-2 0,0-2 0,0 3 0,0-4 0,0 4 0,0 1 0,0 0 0,0 1 0,0-1 0,0 0 0,0 0 0,0 6 0,0-1 0,0 5 0,0-5 0,0 5 0,0-5 0,0 1 0,0-6 0,0 0 0,0 1 0,0-1 0,0 0 0,0 0 0,0 1 0,0-1 0,0 0 0,0 1 0,0-1 0,0 0 0,0 5 0,0 1 0,0-1 0,0-5 0,0 0 0,0 1 0,0-1 0,0 0 0,0 1 0,0-1 0,0 0 0,0 1 0,0-1 0,0 0 0,0 0 0,0 1 0,0-1 0,0 0 0,0 1 0,0-1 0,0 0 0,0 1 0,0-1 0,0 5 0,0 0 0,0 0 0,0 1 0,0-1 0,0 0 0,0-5 0,0 1 0,0-1 0,0 0 0,0 1 0,0-1 0,0 0 0,0 0 0,0 1 0,0-1 0,0 0 0,0 1 0,0-1 0,0 0 0,0 5 0,0 1 0,0-1 0,0-5 0,0 5 0,0 1 0,0 4 0,0-5 0,0 5 0,0-5 0,0 5 0,0-5 0,0 6 0,0-6 0,0 5 0,0-5 0,0 7 0,0-10 0,0 9 0,0-5 0,0 5 0,0-9 0,0 12 0,0-12 0,0 11 0,0-5 0,0 1 0,0 4 0,0-11 0,0 12 0,0-12 0,0 11 0,0-11 0,0 11 0,0-4 0,0 6 0,0 0 0,0-7 0,0 6 0,0-6 0,0 7 0,0 0 0,0-7 0,0 6 0,0-12 0,0 11 0,0-4 0,0 6-555,0 0 1061,0-7-475,0 5-54,0-4-318,0 6-4736,0 0 4319,0-7 0,0-2 758,0-11 0,0 4 0,0-6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3CA8-35A9-DD41-A38A-BD1260796DF9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9F9-DC9B-4149-B564-D31F0555340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2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74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54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73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02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242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65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baseline="-25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96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1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15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16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6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Key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685735-8819-354E-A6D0-1A5B9BB7F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Keynote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73381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E668B-48EB-2B40-B9CC-19119A2C7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5" r="7657" b="49709"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F74E4-A4BA-3342-9CD7-3BC86E75A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903" r="8996" b="51315"/>
          <a:stretch/>
        </p:blipFill>
        <p:spPr>
          <a:xfrm>
            <a:off x="-2" y="5920394"/>
            <a:ext cx="6096001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I/C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-67734" y="0"/>
            <a:ext cx="12259734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8000">
                <a:schemeClr val="accent2">
                  <a:lumMod val="97000"/>
                  <a:lumOff val="3000"/>
                </a:schemeClr>
              </a:gs>
              <a:gs pos="100000">
                <a:srgbClr val="F2913C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9DD9F-8261-694C-82C8-D5B64A9E3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AC31EF1-EC29-3C40-B98D-BD6153E65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B20D331-614B-194B-A192-BCBDB5B0A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Session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6538C-EC77-C845-867F-F62234DCB51F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8DE66C-4010-604B-9B7B-993E45F34A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lide_Site_Reliabili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2B3E1">
                  <a:lumMod val="85000"/>
                </a:srgbClr>
              </a:gs>
              <a:gs pos="99000">
                <a:srgbClr val="EECAFD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2AE51-777A-D548-AF74-770A55FD4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400387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lide_Cloud_Native_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ADAEFF">
                  <a:lumMod val="50000"/>
                  <a:lumOff val="50000"/>
                </a:srgbClr>
              </a:gs>
              <a:gs pos="99000">
                <a:srgbClr val="B7CFFE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D4F8B-F3AC-D44C-ABC5-2B72DE15B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21268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65746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ultural_Transform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595E9E-6C95-3B46-8BEB-E0F61BC4F194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3000">
                <a:srgbClr val="F5666B">
                  <a:lumMod val="91000"/>
                  <a:lumOff val="9000"/>
                </a:srgbClr>
              </a:gs>
              <a:gs pos="99000">
                <a:srgbClr val="F2818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00B8C-0860-AF41-8137-8DE20F21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-1488"/>
            <a:ext cx="12230098" cy="6858001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AE1D0-9CB3-554E-BFF8-00BF77B7B4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8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483FA4-FE2A-6648-A45D-A2D4E394442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033B42-582D-9C48-86E1-9F699900E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ED1615-8023-4A4B-85A9-538704195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032EC4-8E1D-0149-8CA4-777C920DDA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A40501E-2DF2-8A43-A2E1-3C93EA0E99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3BC73BB4-AB17-0145-80DA-8A00E900CD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Session 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4F53BE-3EE0-1942-85E0-2A8DD9A992E7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1902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864C8-A0CB-2144-9B66-90559A4F8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870"/>
          <a:stretch/>
        </p:blipFill>
        <p:spPr>
          <a:xfrm>
            <a:off x="0" y="5472765"/>
            <a:ext cx="5443114" cy="13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Title of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0948E-8BB3-3D47-94FB-02A6A0A429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16" t="-2" r="18226" b="48138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E32963-C271-E84C-B973-642A64581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3866" r="34873"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9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26C26-8D04-5D4F-A075-6E68EDC50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079" r="3313" b="47995"/>
          <a:stretch/>
        </p:blipFill>
        <p:spPr>
          <a:xfrm>
            <a:off x="1" y="5936315"/>
            <a:ext cx="6096000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2494EE-B4F0-204E-8128-ACA26ECCA61F}"/>
              </a:ext>
            </a:extLst>
          </p:cNvPr>
          <p:cNvSpPr/>
          <p:nvPr userDrawn="1"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48000">
                <a:srgbClr val="3F2464"/>
              </a:gs>
              <a:gs pos="99000">
                <a:srgbClr val="FD5632"/>
              </a:gs>
              <a:gs pos="86000">
                <a:srgbClr val="A41E8F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0739F-C02C-6F4E-B4EF-18E1ADE5F2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l="311" t="25429" b="64721"/>
          <a:stretch/>
        </p:blipFill>
        <p:spPr>
          <a:xfrm>
            <a:off x="0" y="0"/>
            <a:ext cx="12192000" cy="9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D64FF-3371-224E-B579-421D3AC06F3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8" r:id="rId4"/>
    <p:sldLayoutId id="2147483675" r:id="rId5"/>
    <p:sldLayoutId id="2147483672" r:id="rId6"/>
    <p:sldLayoutId id="2147483669" r:id="rId7"/>
    <p:sldLayoutId id="2147483681" r:id="rId8"/>
    <p:sldLayoutId id="2147483670" r:id="rId9"/>
    <p:sldLayoutId id="2147483673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microsoft.com/office/2007/relationships/hdphoto" Target="../media/hdphoto7.wdp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png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5" Type="http://schemas.openxmlformats.org/officeDocument/2006/relationships/image" Target="../media/image21.emf"/><Relationship Id="rId10" Type="http://schemas.openxmlformats.org/officeDocument/2006/relationships/image" Target="../media/image23.png"/><Relationship Id="rId4" Type="http://schemas.openxmlformats.org/officeDocument/2006/relationships/customXml" Target="../ink/ink1.xml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hyperlink" Target="https://github.com/AICoE/prometheus-anomaly-detecto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ED5AA6-6EC9-4BF8-BA89-BC5F939B93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Victor Martinez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D073F-60D3-4516-AE85-12F28CD937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The Dream of the Anti-fragile Systems</a:t>
            </a:r>
          </a:p>
        </p:txBody>
      </p:sp>
    </p:spTree>
    <p:extLst>
      <p:ext uri="{BB962C8B-B14F-4D97-AF65-F5344CB8AC3E}">
        <p14:creationId xmlns:p14="http://schemas.microsoft.com/office/powerpoint/2010/main" val="3230193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Training the Systems.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F4A3FA3-03EF-4D99-8A80-0544BD0003C1}"/>
              </a:ext>
            </a:extLst>
          </p:cNvPr>
          <p:cNvSpPr txBox="1"/>
          <p:nvPr/>
        </p:nvSpPr>
        <p:spPr>
          <a:xfrm>
            <a:off x="321092" y="5755173"/>
            <a:ext cx="7986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Source: https://www.slideshare.net/AnaMedina42/velocity-london-chaos-engineering-bootcamp</a:t>
            </a:r>
          </a:p>
        </p:txBody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5AAF3A54-CA3B-47B0-B12E-44AAC40D8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49" y="1919509"/>
            <a:ext cx="6190221" cy="37442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162EA5C-9E49-485C-B38F-13BD7314B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442" y="2270683"/>
            <a:ext cx="1065179" cy="1065179"/>
          </a:xfrm>
          <a:prstGeom prst="rect">
            <a:avLst/>
          </a:prstGeom>
        </p:spPr>
      </p:pic>
      <p:pic>
        <p:nvPicPr>
          <p:cNvPr id="7" name="Picture 2" descr="pumba">
            <a:extLst>
              <a:ext uri="{FF2B5EF4-FFF2-40B4-BE49-F238E27FC236}">
                <a16:creationId xmlns:a16="http://schemas.microsoft.com/office/drawing/2014/main" id="{92058ECC-634E-4404-A7FC-BDBA6260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387" y="3403130"/>
            <a:ext cx="1046668" cy="94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F9A87A5-1455-406C-8D6F-11BB6204D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055" y="2278518"/>
            <a:ext cx="1437399" cy="11504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4656D6A-D273-4A51-B096-51AF04686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5606" y="3791612"/>
            <a:ext cx="1447800" cy="143827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E2C5688-667F-46A5-9008-46248C109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02036" y="3648307"/>
            <a:ext cx="1028700" cy="485775"/>
          </a:xfrm>
          <a:prstGeom prst="rect">
            <a:avLst/>
          </a:prstGeom>
        </p:spPr>
      </p:pic>
      <p:pic>
        <p:nvPicPr>
          <p:cNvPr id="1026" name="Picture 2" descr="Inside Azure Search: Chaos Engineering">
            <a:extLst>
              <a:ext uri="{FF2B5EF4-FFF2-40B4-BE49-F238E27FC236}">
                <a16:creationId xmlns:a16="http://schemas.microsoft.com/office/drawing/2014/main" id="{EAA16ECD-46B6-402B-9974-17928D2E5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052" y="4746268"/>
            <a:ext cx="2141656" cy="131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F140BC86-DD7D-48F9-9583-B1AD46E6BBC3}"/>
              </a:ext>
            </a:extLst>
          </p:cNvPr>
          <p:cNvSpPr txBox="1"/>
          <p:nvPr/>
        </p:nvSpPr>
        <p:spPr>
          <a:xfrm>
            <a:off x="8405590" y="1809500"/>
            <a:ext cx="273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3961188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Training the Systems.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983633-2745-4C2A-96F3-35696A64B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949" y="1837639"/>
            <a:ext cx="5143984" cy="36878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B234E7-54E3-4031-92EF-814C0BB7C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7282" y="2576269"/>
            <a:ext cx="5977277" cy="246356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3508908-B45F-4FC1-B137-7626FFEDDD53}"/>
              </a:ext>
            </a:extLst>
          </p:cNvPr>
          <p:cNvSpPr/>
          <p:nvPr/>
        </p:nvSpPr>
        <p:spPr>
          <a:xfrm>
            <a:off x="6955804" y="5063788"/>
            <a:ext cx="50251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200" dirty="0" err="1"/>
              <a:t>Source</a:t>
            </a:r>
            <a:r>
              <a:rPr lang="es-ES" sz="1200" dirty="0"/>
              <a:t>: https://www.usenix.org/sites/default/files/conference/protected-files/sre19amer_slides_raina.pdf</a:t>
            </a:r>
          </a:p>
        </p:txBody>
      </p:sp>
    </p:spTree>
    <p:extLst>
      <p:ext uri="{BB962C8B-B14F-4D97-AF65-F5344CB8AC3E}">
        <p14:creationId xmlns:p14="http://schemas.microsoft.com/office/powerpoint/2010/main" val="327425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Training the Systems.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32C653E-3081-4A3F-92D8-12CBD0CF61D5}"/>
              </a:ext>
            </a:extLst>
          </p:cNvPr>
          <p:cNvSpPr/>
          <p:nvPr/>
        </p:nvSpPr>
        <p:spPr>
          <a:xfrm>
            <a:off x="2684585" y="5200650"/>
            <a:ext cx="6682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notifications</a:t>
            </a:r>
            <a:r>
              <a:rPr lang="es-ES" dirty="0"/>
              <a:t> </a:t>
            </a:r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a chaos </a:t>
            </a:r>
            <a:r>
              <a:rPr lang="es-ES" dirty="0" err="1"/>
              <a:t>experiment’s</a:t>
            </a:r>
            <a:r>
              <a:rPr lang="es-ES" dirty="0"/>
              <a:t> </a:t>
            </a:r>
            <a:r>
              <a:rPr lang="es-ES" dirty="0" err="1"/>
              <a:t>execution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ABB129-D984-476E-B5F8-4A28902CB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0769" y="1748336"/>
            <a:ext cx="8870461" cy="345231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E26BB35-E0A0-455E-9AA9-0DB1A647809B}"/>
              </a:ext>
            </a:extLst>
          </p:cNvPr>
          <p:cNvSpPr txBox="1"/>
          <p:nvPr/>
        </p:nvSpPr>
        <p:spPr>
          <a:xfrm>
            <a:off x="3564206" y="5714619"/>
            <a:ext cx="8346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Chaos Engineering Observability Bringing Chaos Experiments into System Observability. O’REILLY.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791507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04D2537-E809-43A2-AA27-C176FEC68C73}"/>
              </a:ext>
            </a:extLst>
          </p:cNvPr>
          <p:cNvSpPr/>
          <p:nvPr/>
        </p:nvSpPr>
        <p:spPr>
          <a:xfrm>
            <a:off x="791026" y="1713524"/>
            <a:ext cx="1020522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 to narrow the system’s training, to avoid performance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Issues related to the stationary operation, those timeframes where the system needs to behave in a different way to what we understand as normal operation.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Minimize operations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Enhance the context detection mechanisms.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Conflicts between  the solutions provided to the events. </a:t>
            </a:r>
          </a:p>
        </p:txBody>
      </p:sp>
    </p:spTree>
    <p:extLst>
      <p:ext uri="{BB962C8B-B14F-4D97-AF65-F5344CB8AC3E}">
        <p14:creationId xmlns:p14="http://schemas.microsoft.com/office/powerpoint/2010/main" val="197151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Final Conclusions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5E7D07-CF27-4DF2-95E3-031BE815ECA0}"/>
              </a:ext>
            </a:extLst>
          </p:cNvPr>
          <p:cNvSpPr txBox="1"/>
          <p:nvPr/>
        </p:nvSpPr>
        <p:spPr>
          <a:xfrm>
            <a:off x="953589" y="2356610"/>
            <a:ext cx="10789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Anti-fragile</a:t>
            </a:r>
            <a:r>
              <a:rPr lang="es-ES" sz="2400" dirty="0"/>
              <a:t> </a:t>
            </a:r>
            <a:r>
              <a:rPr lang="es-ES" sz="2400" dirty="0" err="1"/>
              <a:t>systems</a:t>
            </a:r>
            <a:r>
              <a:rPr lang="es-ES" sz="2400" dirty="0"/>
              <a:t> can </a:t>
            </a:r>
            <a:r>
              <a:rPr lang="es-ES" sz="2400" dirty="0" err="1"/>
              <a:t>help</a:t>
            </a:r>
            <a:r>
              <a:rPr lang="es-ES" sz="2400" dirty="0"/>
              <a:t> </a:t>
            </a:r>
            <a:r>
              <a:rPr lang="es-ES" sz="2400" dirty="0" err="1"/>
              <a:t>us</a:t>
            </a:r>
            <a:r>
              <a:rPr lang="es-ES" sz="2400" dirty="0"/>
              <a:t> </a:t>
            </a:r>
            <a:r>
              <a:rPr lang="es-ES" sz="2400" dirty="0" err="1"/>
              <a:t>improve</a:t>
            </a:r>
            <a:r>
              <a:rPr lang="es-ES" sz="2400" dirty="0"/>
              <a:t> </a:t>
            </a:r>
            <a:r>
              <a:rPr lang="es-ES" sz="2400" dirty="0" err="1"/>
              <a:t>our</a:t>
            </a:r>
            <a:r>
              <a:rPr lang="es-ES" sz="2400" dirty="0"/>
              <a:t> </a:t>
            </a:r>
            <a:r>
              <a:rPr lang="es-ES" sz="2400" dirty="0" err="1"/>
              <a:t>systems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Anti-fragile systems do not only resist the damage, but get by improved.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AIOps and Chaos engineering could be two key components in these systems development.</a:t>
            </a: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93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746A854-3F8E-49AF-9730-7DAF5DC4B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18" y="1561403"/>
            <a:ext cx="8408877" cy="39206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5458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BAFEB0-7486-450D-B502-09E133880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14" y="954252"/>
            <a:ext cx="9339937" cy="1117599"/>
          </a:xfrm>
        </p:spPr>
        <p:txBody>
          <a:bodyPr/>
          <a:lstStyle/>
          <a:p>
            <a:r>
              <a:rPr lang="en-US"/>
              <a:t>about me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688D82E-529C-4560-B2A0-C5EE3DDE5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3790" y="2106759"/>
            <a:ext cx="2231329" cy="22313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9D0CA4F-F6F5-4133-BAE3-A50D995CD6CA}"/>
              </a:ext>
            </a:extLst>
          </p:cNvPr>
          <p:cNvSpPr txBox="1"/>
          <p:nvPr/>
        </p:nvSpPr>
        <p:spPr>
          <a:xfrm>
            <a:off x="3521506" y="1832770"/>
            <a:ext cx="6156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Systems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in Versia </a:t>
            </a:r>
            <a:r>
              <a:rPr lang="es-ES" dirty="0" err="1"/>
              <a:t>Emerging</a:t>
            </a:r>
            <a:r>
              <a:rPr lang="es-ES" dirty="0"/>
              <a:t> Technologies.</a:t>
            </a:r>
          </a:p>
          <a:p>
            <a:endParaRPr lang="es-ES" dirty="0"/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s-ES" dirty="0" err="1"/>
              <a:t>Degree</a:t>
            </a:r>
            <a:r>
              <a:rPr lang="es-ES" dirty="0"/>
              <a:t> in 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engineering</a:t>
            </a:r>
            <a:r>
              <a:rPr lang="es-ES" dirty="0"/>
              <a:t>.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Studying A Degree in Environmental Sciences</a:t>
            </a:r>
            <a:r>
              <a:rPr lang="es-ES" dirty="0"/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930938-BAF3-4A31-BA81-50C182E74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24" y="2193399"/>
            <a:ext cx="1550641" cy="93376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711EC2F-CA94-4B80-9C53-B8E3F968EF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48" y="3415801"/>
            <a:ext cx="608328" cy="60832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E766CFC-5BD7-4C37-9018-D2A92535C364}"/>
              </a:ext>
            </a:extLst>
          </p:cNvPr>
          <p:cNvSpPr/>
          <p:nvPr/>
        </p:nvSpPr>
        <p:spPr>
          <a:xfrm>
            <a:off x="4919405" y="3590447"/>
            <a:ext cx="3944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linkedin.com/in/</a:t>
            </a:r>
            <a:r>
              <a:rPr lang="es-ES" err="1"/>
              <a:t>victor-martinez-bahillo</a:t>
            </a:r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C8088ED-377A-4A99-8861-B2107372DB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04" y="4340098"/>
            <a:ext cx="626772" cy="6267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C82CA0B-25D0-4E27-9C83-3898E60F9BBD}"/>
              </a:ext>
            </a:extLst>
          </p:cNvPr>
          <p:cNvSpPr/>
          <p:nvPr/>
        </p:nvSpPr>
        <p:spPr>
          <a:xfrm>
            <a:off x="4900961" y="4481281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@vthot4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9665339-2671-48F9-846E-4183AB217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150" y="5211545"/>
            <a:ext cx="732445" cy="732445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76454E64-46B4-4470-954E-AC447DA9D498}"/>
              </a:ext>
            </a:extLst>
          </p:cNvPr>
          <p:cNvSpPr/>
          <p:nvPr/>
        </p:nvSpPr>
        <p:spPr>
          <a:xfrm>
            <a:off x="4919405" y="5362900"/>
            <a:ext cx="6679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/>
              <a:t>DevOps-Norte:    https://t.me/joinchat/AXWT6U1scua78GWHqVzUTA </a:t>
            </a:r>
          </a:p>
        </p:txBody>
      </p:sp>
    </p:spTree>
    <p:extLst>
      <p:ext uri="{BB962C8B-B14F-4D97-AF65-F5344CB8AC3E}">
        <p14:creationId xmlns:p14="http://schemas.microsoft.com/office/powerpoint/2010/main" val="2601799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B440733-472C-42B4-8502-50A7F8CAF267}"/>
              </a:ext>
            </a:extLst>
          </p:cNvPr>
          <p:cNvSpPr txBox="1">
            <a:spLocks/>
          </p:cNvSpPr>
          <p:nvPr/>
        </p:nvSpPr>
        <p:spPr>
          <a:xfrm>
            <a:off x="650349" y="11418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Question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A0C38A-69AD-4EF8-9378-B216CDFF856E}"/>
              </a:ext>
            </a:extLst>
          </p:cNvPr>
          <p:cNvSpPr txBox="1"/>
          <p:nvPr/>
        </p:nvSpPr>
        <p:spPr>
          <a:xfrm>
            <a:off x="795130" y="2484783"/>
            <a:ext cx="106017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 err="1"/>
              <a:t>What</a:t>
            </a:r>
            <a:r>
              <a:rPr lang="es-ES" sz="4800" dirty="0"/>
              <a:t> </a:t>
            </a:r>
            <a:r>
              <a:rPr lang="es-ES" sz="4800" dirty="0" err="1"/>
              <a:t>kind</a:t>
            </a:r>
            <a:r>
              <a:rPr lang="es-ES" sz="4800" dirty="0"/>
              <a:t> </a:t>
            </a:r>
            <a:r>
              <a:rPr lang="es-ES" sz="4800" dirty="0" err="1"/>
              <a:t>of</a:t>
            </a:r>
            <a:r>
              <a:rPr lang="es-ES" sz="4800" dirty="0"/>
              <a:t> </a:t>
            </a:r>
            <a:r>
              <a:rPr lang="es-ES" sz="4800" dirty="0" err="1"/>
              <a:t>systems</a:t>
            </a:r>
            <a:r>
              <a:rPr lang="es-ES" sz="4800" dirty="0"/>
              <a:t> do </a:t>
            </a:r>
            <a:r>
              <a:rPr lang="es-ES" sz="4800" dirty="0" err="1"/>
              <a:t>we</a:t>
            </a:r>
            <a:r>
              <a:rPr lang="es-ES" sz="4800" dirty="0"/>
              <a:t> </a:t>
            </a:r>
            <a:r>
              <a:rPr lang="es-ES" sz="4800" dirty="0" err="1"/>
              <a:t>want</a:t>
            </a:r>
            <a:r>
              <a:rPr lang="es-ES" sz="4800" dirty="0"/>
              <a:t> </a:t>
            </a:r>
            <a:r>
              <a:rPr lang="es-ES" sz="4800" dirty="0" err="1"/>
              <a:t>to</a:t>
            </a:r>
            <a:r>
              <a:rPr lang="es-ES" sz="4800" dirty="0"/>
              <a:t> </a:t>
            </a:r>
            <a:r>
              <a:rPr lang="es-ES" sz="4800" dirty="0" err="1"/>
              <a:t>have</a:t>
            </a:r>
            <a:r>
              <a:rPr lang="es-ES" sz="4800" dirty="0"/>
              <a:t> in ten </a:t>
            </a:r>
            <a:r>
              <a:rPr lang="es-ES" sz="4800" dirty="0" err="1"/>
              <a:t>years</a:t>
            </a:r>
            <a:r>
              <a:rPr lang="es-ES" sz="4800" dirty="0"/>
              <a:t>?</a:t>
            </a:r>
          </a:p>
          <a:p>
            <a:endParaRPr lang="es-ES" sz="48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994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Types of Systems</a:t>
            </a:r>
          </a:p>
        </p:txBody>
      </p:sp>
      <p:pic>
        <p:nvPicPr>
          <p:cNvPr id="14" name="Imagen 13" descr="Imagen que contiene objeto, reloj&#10;&#10;Descripción generada automáticamente">
            <a:extLst>
              <a:ext uri="{FF2B5EF4-FFF2-40B4-BE49-F238E27FC236}">
                <a16:creationId xmlns:a16="http://schemas.microsoft.com/office/drawing/2014/main" id="{91014B13-D724-4925-93FC-DD2CFB1C4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191" y="1919509"/>
            <a:ext cx="7973618" cy="355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0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General scheme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871923-5D4F-4440-ACB0-40C8CF0D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945" y="1555531"/>
            <a:ext cx="8675738" cy="467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87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Components. AIOPS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F9D760-B3EE-465F-A898-538CF5AE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25" y="1762025"/>
            <a:ext cx="6691605" cy="3523548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ADE416D-A3E2-4590-A9CE-4EF13F9A12B8}"/>
              </a:ext>
            </a:extLst>
          </p:cNvPr>
          <p:cNvSpPr/>
          <p:nvPr/>
        </p:nvSpPr>
        <p:spPr>
          <a:xfrm>
            <a:off x="4712646" y="5633517"/>
            <a:ext cx="3495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err="1"/>
              <a:t>Source</a:t>
            </a:r>
            <a:r>
              <a:rPr lang="es-ES"/>
              <a:t>: Gartner (</a:t>
            </a:r>
            <a:r>
              <a:rPr lang="es-ES" err="1"/>
              <a:t>November</a:t>
            </a:r>
            <a:r>
              <a:rPr lang="es-ES"/>
              <a:t> 2018)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B699A1-1DD7-462F-B139-D3AD44D36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554" y="1873812"/>
            <a:ext cx="4809226" cy="331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2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B440733-472C-42B4-8502-50A7F8CAF267}"/>
              </a:ext>
            </a:extLst>
          </p:cNvPr>
          <p:cNvSpPr txBox="1">
            <a:spLocks/>
          </p:cNvSpPr>
          <p:nvPr/>
        </p:nvSpPr>
        <p:spPr>
          <a:xfrm>
            <a:off x="650349" y="11418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Components. Time Series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8C2F055-C04F-45C1-ADA8-B630FC107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76" y="1949094"/>
            <a:ext cx="8670410" cy="3767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6818E306-776C-B141-993E-835AC1BC2E65}"/>
                  </a:ext>
                </a:extLst>
              </p14:cNvPr>
              <p14:cNvContentPartPr/>
              <p14:nvPr/>
            </p14:nvContentPartPr>
            <p14:xfrm>
              <a:off x="4457893" y="2014853"/>
              <a:ext cx="360" cy="366732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6818E306-776C-B141-993E-835AC1BC2E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8893" y="2005853"/>
                <a:ext cx="18000" cy="36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678A6397-EFE6-3542-9B52-5E26C0D0DD3C}"/>
                  </a:ext>
                </a:extLst>
              </p14:cNvPr>
              <p14:cNvContentPartPr/>
              <p14:nvPr/>
            </p14:nvContentPartPr>
            <p14:xfrm>
              <a:off x="5293813" y="1983173"/>
              <a:ext cx="360" cy="3699360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678A6397-EFE6-3542-9B52-5E26C0D0DD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84813" y="1974173"/>
                <a:ext cx="18000" cy="3717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13B1F9B7-054C-4413-94B3-9EE72A68E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1026" y="1849823"/>
            <a:ext cx="638175" cy="2667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842D8C5-A74B-40B1-9ADF-1884DD838E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0463" y="1849823"/>
            <a:ext cx="723900" cy="27622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0C1C8A6-A848-4649-888E-73A912E887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0925" y="2574311"/>
            <a:ext cx="323850" cy="304800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F56D6C16-CB69-4150-BAA5-D5EFE201A866}"/>
              </a:ext>
            </a:extLst>
          </p:cNvPr>
          <p:cNvSpPr/>
          <p:nvPr/>
        </p:nvSpPr>
        <p:spPr>
          <a:xfrm>
            <a:off x="4820706" y="2991773"/>
            <a:ext cx="62144" cy="6489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974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B440733-472C-42B4-8502-50A7F8CAF267}"/>
              </a:ext>
            </a:extLst>
          </p:cNvPr>
          <p:cNvSpPr txBox="1">
            <a:spLocks/>
          </p:cNvSpPr>
          <p:nvPr/>
        </p:nvSpPr>
        <p:spPr>
          <a:xfrm>
            <a:off x="650349" y="11418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Components. Time Series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D9CE198-C95A-47AC-BBDD-3C50E69E2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15" y="2071909"/>
            <a:ext cx="4814979" cy="2099583"/>
          </a:xfrm>
          <a:prstGeom prst="rect">
            <a:avLst/>
          </a:prstGeom>
        </p:spPr>
      </p:pic>
      <p:cxnSp>
        <p:nvCxnSpPr>
          <p:cNvPr id="8" name="Conector: angular 7">
            <a:extLst>
              <a:ext uri="{FF2B5EF4-FFF2-40B4-BE49-F238E27FC236}">
                <a16:creationId xmlns:a16="http://schemas.microsoft.com/office/drawing/2014/main" id="{2DAA72F5-BF58-487A-A177-D0E7E727A88A}"/>
              </a:ext>
            </a:extLst>
          </p:cNvPr>
          <p:cNvCxnSpPr>
            <a:cxnSpLocks/>
          </p:cNvCxnSpPr>
          <p:nvPr/>
        </p:nvCxnSpPr>
        <p:spPr>
          <a:xfrm>
            <a:off x="3246303" y="4171492"/>
            <a:ext cx="3196965" cy="507040"/>
          </a:xfrm>
          <a:prstGeom prst="bentConnector3">
            <a:avLst>
              <a:gd name="adj1" fmla="val 2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3BE3BD0B-B7FE-40D5-82D4-BBBBC9BF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273" y="3713373"/>
            <a:ext cx="3572205" cy="209958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BF0403F-B14F-4561-B755-0832A8DC110E}"/>
              </a:ext>
            </a:extLst>
          </p:cNvPr>
          <p:cNvSpPr txBox="1"/>
          <p:nvPr/>
        </p:nvSpPr>
        <p:spPr>
          <a:xfrm>
            <a:off x="4729163" y="4829452"/>
            <a:ext cx="1628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OBSERVABILITY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3E8023F-880B-431C-8D97-8703398339B1}"/>
              </a:ext>
            </a:extLst>
          </p:cNvPr>
          <p:cNvSpPr txBox="1"/>
          <p:nvPr/>
        </p:nvSpPr>
        <p:spPr>
          <a:xfrm>
            <a:off x="7617042" y="2370909"/>
            <a:ext cx="2275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Context</a:t>
            </a:r>
            <a:r>
              <a:rPr lang="es-ES" b="1" dirty="0"/>
              <a:t> </a:t>
            </a:r>
            <a:r>
              <a:rPr lang="es-ES" b="1" dirty="0" err="1"/>
              <a:t>Identification</a:t>
            </a:r>
            <a:r>
              <a:rPr lang="es-ES" b="1" dirty="0"/>
              <a:t>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1319BC5-E26C-4154-B844-B8174F775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981" y="2773152"/>
            <a:ext cx="21812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25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3E3628-95B2-4C6C-86B4-4B34D6630E04}"/>
              </a:ext>
            </a:extLst>
          </p:cNvPr>
          <p:cNvSpPr txBox="1">
            <a:spLocks/>
          </p:cNvSpPr>
          <p:nvPr/>
        </p:nvSpPr>
        <p:spPr>
          <a:xfrm>
            <a:off x="497949" y="989492"/>
            <a:ext cx="9339937" cy="930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Components. AIOPS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DC8B417-65B2-4E93-805C-42007FAA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19418"/>
            <a:ext cx="5151120" cy="386334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4AE8EC2-5552-4A61-AF33-16F612A437CD}"/>
              </a:ext>
            </a:extLst>
          </p:cNvPr>
          <p:cNvSpPr/>
          <p:nvPr/>
        </p:nvSpPr>
        <p:spPr>
          <a:xfrm>
            <a:off x="281414" y="5582758"/>
            <a:ext cx="6507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</a:t>
            </a:r>
            <a:r>
              <a:rPr lang="es-E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https://github.com/AICoE/prometheus-anomaly-detector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3F8E97-C65B-4908-94C0-7E3CF0251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5788" y="1979450"/>
            <a:ext cx="4181438" cy="295904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E73EF5E-A013-42A8-9BAB-BD7AF36D672C}"/>
              </a:ext>
            </a:extLst>
          </p:cNvPr>
          <p:cNvSpPr/>
          <p:nvPr/>
        </p:nvSpPr>
        <p:spPr>
          <a:xfrm>
            <a:off x="8753004" y="4938492"/>
            <a:ext cx="1707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MAPE-K BY IBM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B36FDB59-56B3-4C63-AA1A-FCA131D49F05}"/>
              </a:ext>
            </a:extLst>
          </p:cNvPr>
          <p:cNvCxnSpPr/>
          <p:nvPr/>
        </p:nvCxnSpPr>
        <p:spPr>
          <a:xfrm>
            <a:off x="5913120" y="1919509"/>
            <a:ext cx="1602668" cy="114373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BD2B87E-900F-464B-8176-78A4C86591E3}"/>
              </a:ext>
            </a:extLst>
          </p:cNvPr>
          <p:cNvCxnSpPr>
            <a:cxnSpLocks/>
          </p:cNvCxnSpPr>
          <p:nvPr/>
        </p:nvCxnSpPr>
        <p:spPr>
          <a:xfrm flipV="1">
            <a:off x="5913120" y="4191000"/>
            <a:ext cx="1602668" cy="9321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BE536AC0-1F2B-4A36-BEE6-AA0FB78D30A8}"/>
              </a:ext>
            </a:extLst>
          </p:cNvPr>
          <p:cNvSpPr/>
          <p:nvPr/>
        </p:nvSpPr>
        <p:spPr>
          <a:xfrm>
            <a:off x="6347460" y="3489451"/>
            <a:ext cx="1114988" cy="2377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539142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E373A1022FB1146A7BAB360295F0217" ma:contentTypeVersion="8" ma:contentTypeDescription="Crear nuevo documento." ma:contentTypeScope="" ma:versionID="d6967470082f12ba2bbc1cdbb380f44d">
  <xsd:schema xmlns:xsd="http://www.w3.org/2001/XMLSchema" xmlns:xs="http://www.w3.org/2001/XMLSchema" xmlns:p="http://schemas.microsoft.com/office/2006/metadata/properties" xmlns:ns3="ae74e4fd-5de6-41b5-916c-2b536aabee3e" targetNamespace="http://schemas.microsoft.com/office/2006/metadata/properties" ma:root="true" ma:fieldsID="c38a26964d5b06db62fa497176fad31d" ns3:_="">
    <xsd:import namespace="ae74e4fd-5de6-41b5-916c-2b536aabee3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4e4fd-5de6-41b5-916c-2b536aabee3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F42DD1-1E9D-460A-A42A-46079C9923A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5E24471-FA5E-4ED2-BF1B-E94F78DDA6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74e4fd-5de6-41b5-916c-2b536aabee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F424D3-EE36-48FD-A35F-321C81A13F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523</TotalTime>
  <Words>293</Words>
  <Application>Microsoft Office PowerPoint</Application>
  <PresentationFormat>Panorámica</PresentationFormat>
  <Paragraphs>61</Paragraphs>
  <Slides>15</Slides>
  <Notes>14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1_Custom Design</vt:lpstr>
      <vt:lpstr>Presentación de PowerPoint</vt:lpstr>
      <vt:lpstr>about 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Lavoie</dc:creator>
  <cp:lastModifiedBy>Victor Martinez</cp:lastModifiedBy>
  <cp:revision>1</cp:revision>
  <dcterms:created xsi:type="dcterms:W3CDTF">2019-04-17T18:42:52Z</dcterms:created>
  <dcterms:modified xsi:type="dcterms:W3CDTF">2019-11-06T07:46:54Z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0x010100AE373A1022FB1146A7BAB360295F0217</vt:lpwstr>
  </property>
</Properties>
</file>